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B00E-B657-47D5-BD8B-FD13331B1C4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F2C8-5F74-4D3A-B428-DBFDEA942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836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B00E-B657-47D5-BD8B-FD13331B1C4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F2C8-5F74-4D3A-B428-DBFDEA942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69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B00E-B657-47D5-BD8B-FD13331B1C4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F2C8-5F74-4D3A-B428-DBFDEA942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49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B00E-B657-47D5-BD8B-FD13331B1C4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F2C8-5F74-4D3A-B428-DBFDEA942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4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B00E-B657-47D5-BD8B-FD13331B1C4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F2C8-5F74-4D3A-B428-DBFDEA942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156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B00E-B657-47D5-BD8B-FD13331B1C4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F2C8-5F74-4D3A-B428-DBFDEA942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47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B00E-B657-47D5-BD8B-FD13331B1C4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F2C8-5F74-4D3A-B428-DBFDEA942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8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B00E-B657-47D5-BD8B-FD13331B1C4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F2C8-5F74-4D3A-B428-DBFDEA942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9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B00E-B657-47D5-BD8B-FD13331B1C4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F2C8-5F74-4D3A-B428-DBFDEA942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6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B00E-B657-47D5-BD8B-FD13331B1C4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F2C8-5F74-4D3A-B428-DBFDEA942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7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B00E-B657-47D5-BD8B-FD13331B1C4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F2C8-5F74-4D3A-B428-DBFDEA942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0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65B00E-B657-47D5-BD8B-FD13331B1C4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9A4BF2C8-5F74-4D3A-B428-DBFDEA942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7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E792-F0BB-41A6-8320-9C71A9B5ED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Real Estate Salespersons</a:t>
            </a:r>
            <a:br>
              <a:rPr lang="en-US" dirty="0"/>
            </a:br>
            <a:r>
              <a:rPr lang="en-US" dirty="0"/>
              <a:t>Quick Renewal Tab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CA71A4-E0E0-446C-920D-388284549E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By Deanna Daniels, Systems Analyst, </a:t>
            </a:r>
          </a:p>
          <a:p>
            <a:r>
              <a:rPr lang="en-US" dirty="0"/>
              <a:t>and Jorge Bannister, Implementation Aide</a:t>
            </a:r>
          </a:p>
        </p:txBody>
      </p:sp>
    </p:spTree>
    <p:extLst>
      <p:ext uri="{BB962C8B-B14F-4D97-AF65-F5344CB8AC3E}">
        <p14:creationId xmlns:p14="http://schemas.microsoft.com/office/powerpoint/2010/main" val="4037586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29CA8-8703-40F6-B6E3-2D773D64E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However, if you did change brokers since your last license, you will be forced to stop the application, and directed to fill out the appropriate form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4904BE-46FB-4D7A-8A49-80EAF0E34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37" y="863600"/>
            <a:ext cx="6594801" cy="5121275"/>
          </a:xfrm>
        </p:spPr>
      </p:pic>
    </p:spTree>
    <p:extLst>
      <p:ext uri="{BB962C8B-B14F-4D97-AF65-F5344CB8AC3E}">
        <p14:creationId xmlns:p14="http://schemas.microsoft.com/office/powerpoint/2010/main" val="3122563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FFEE0-FFD8-49DF-BA3C-1AC3E79C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Provide your E&amp;O Insurance provider and expiration date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72826D-493C-4FD1-91C8-F1C2BF80ED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37" y="863600"/>
            <a:ext cx="6594801" cy="5121275"/>
          </a:xfrm>
        </p:spPr>
      </p:pic>
    </p:spTree>
    <p:extLst>
      <p:ext uri="{BB962C8B-B14F-4D97-AF65-F5344CB8AC3E}">
        <p14:creationId xmlns:p14="http://schemas.microsoft.com/office/powerpoint/2010/main" val="3875028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36222-090B-4BBB-87F4-945737772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Continuing Education and Exemptions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E9B63AE-BD25-4C9B-8556-4ABDC4518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37" y="863600"/>
            <a:ext cx="6594801" cy="5121275"/>
          </a:xfrm>
        </p:spPr>
      </p:pic>
    </p:spTree>
    <p:extLst>
      <p:ext uri="{BB962C8B-B14F-4D97-AF65-F5344CB8AC3E}">
        <p14:creationId xmlns:p14="http://schemas.microsoft.com/office/powerpoint/2010/main" val="2112768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E4241-3EC0-4357-93EE-5032C6319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Continuing Ed and Exemptions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971A3-FB91-4CA6-B2CD-F41A0A0C0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meet the exemption requirements included in the help text toward the top of this section, SPLENDID! Click “Yes” and then “Next” in the lower left-hand corner.</a:t>
            </a:r>
          </a:p>
          <a:p>
            <a:r>
              <a:rPr lang="en-US" dirty="0"/>
              <a:t>However, if you do not meet the exemption requirements, </a:t>
            </a:r>
            <a:r>
              <a:rPr lang="en-US" b="1" i="1" u="sng" dirty="0"/>
              <a:t>you must upload proof of satisfactory completion of your CE courses</a:t>
            </a:r>
            <a:r>
              <a:rPr lang="en-US" dirty="0"/>
              <a:t>. Once you upload the certificates, click “Next” in the lower left-hand corner to continue with the application.</a:t>
            </a:r>
          </a:p>
        </p:txBody>
      </p:sp>
    </p:spTree>
    <p:extLst>
      <p:ext uri="{BB962C8B-B14F-4D97-AF65-F5344CB8AC3E}">
        <p14:creationId xmlns:p14="http://schemas.microsoft.com/office/powerpoint/2010/main" val="3087903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F3416-D40C-487D-AB76-E5F131B23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Criminal History and License Revocation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4C958D-06C7-4DE0-A486-18742E3FA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37" y="863600"/>
            <a:ext cx="6594801" cy="5121275"/>
          </a:xfrm>
        </p:spPr>
      </p:pic>
    </p:spTree>
    <p:extLst>
      <p:ext uri="{BB962C8B-B14F-4D97-AF65-F5344CB8AC3E}">
        <p14:creationId xmlns:p14="http://schemas.microsoft.com/office/powerpoint/2010/main" val="3969298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B1546-9F89-4444-BF8F-86E172383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Criminal History and License Revocation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B20C0-8A48-447E-B5B8-F2F247B53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answer yes to being convicted or pleading nolo contendere to a crime other than a minor traffic violation, </a:t>
            </a:r>
            <a:r>
              <a:rPr lang="en-US" b="1" i="1" u="sng" dirty="0"/>
              <a:t>you must upload a copy of the Criminal History Report from the state in which the crime was committed</a:t>
            </a:r>
            <a:r>
              <a:rPr lang="en-US" dirty="0"/>
              <a:t>. </a:t>
            </a:r>
          </a:p>
          <a:p>
            <a:r>
              <a:rPr lang="en-US" dirty="0"/>
              <a:t>If you answer yes to license revocation, </a:t>
            </a:r>
            <a:r>
              <a:rPr lang="en-US" b="1" i="1" u="sng" dirty="0"/>
              <a:t>you must upload any and all relevant documentation</a:t>
            </a:r>
            <a:r>
              <a:rPr lang="en-US" dirty="0"/>
              <a:t> (i.e.; Order or Consent Agreement from the state which revoked, denied, or suspended your license).</a:t>
            </a:r>
          </a:p>
        </p:txBody>
      </p:sp>
    </p:spTree>
    <p:extLst>
      <p:ext uri="{BB962C8B-B14F-4D97-AF65-F5344CB8AC3E}">
        <p14:creationId xmlns:p14="http://schemas.microsoft.com/office/powerpoint/2010/main" val="1018114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88953-6916-4517-92E0-150959588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Affidavit Status	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FD7949-5EF8-4599-886C-EEDD5D14E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37" y="863600"/>
            <a:ext cx="6594801" cy="5121275"/>
          </a:xfrm>
        </p:spPr>
      </p:pic>
    </p:spTree>
    <p:extLst>
      <p:ext uri="{BB962C8B-B14F-4D97-AF65-F5344CB8AC3E}">
        <p14:creationId xmlns:p14="http://schemas.microsoft.com/office/powerpoint/2010/main" val="1635610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BA8F6-4483-4F52-B7D6-FA04C1EDD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Applicant Certification/</a:t>
            </a:r>
            <a:br>
              <a:rPr lang="en-US" dirty="0"/>
            </a:br>
            <a:r>
              <a:rPr lang="en-US" dirty="0"/>
              <a:t>Digital Signature	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C2D06D-B3D0-43FE-B38B-1AFF3B986A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37" y="863600"/>
            <a:ext cx="6594801" cy="5121275"/>
          </a:xfrm>
        </p:spPr>
      </p:pic>
    </p:spTree>
    <p:extLst>
      <p:ext uri="{BB962C8B-B14F-4D97-AF65-F5344CB8AC3E}">
        <p14:creationId xmlns:p14="http://schemas.microsoft.com/office/powerpoint/2010/main" val="2697527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9D1EF-D7D0-4C68-B569-47FB226C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Almost Done …</a:t>
            </a:r>
            <a:br>
              <a:rPr lang="en-US" dirty="0"/>
            </a:br>
            <a:r>
              <a:rPr lang="en-US" dirty="0"/>
              <a:t>Review the application, and, if everything is in order, click on “Add to Invoice” in the lower left-hand corner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8F5F38-DCD1-4569-BCB6-B8C3D417B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37" y="863600"/>
            <a:ext cx="6594801" cy="5121275"/>
          </a:xfrm>
        </p:spPr>
      </p:pic>
    </p:spTree>
    <p:extLst>
      <p:ext uri="{BB962C8B-B14F-4D97-AF65-F5344CB8AC3E}">
        <p14:creationId xmlns:p14="http://schemas.microsoft.com/office/powerpoint/2010/main" val="96940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6573-AC8F-4A71-92CC-9D8BDCB24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Pay your invoice, and your application is officially submitted!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FCD0D5D-C8B3-47C6-92E5-D1CD27092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37" y="863600"/>
            <a:ext cx="6594801" cy="5121275"/>
          </a:xfrm>
        </p:spPr>
      </p:pic>
    </p:spTree>
    <p:extLst>
      <p:ext uri="{BB962C8B-B14F-4D97-AF65-F5344CB8AC3E}">
        <p14:creationId xmlns:p14="http://schemas.microsoft.com/office/powerpoint/2010/main" val="2830984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8C912-B14A-4D23-B8A9-D987D4657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Renewal Letter will look slightly different this time around and will include Credential and Pin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FE5FCD-189D-4DD7-81D3-008C3834A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326" y="603745"/>
            <a:ext cx="3957348" cy="5121275"/>
          </a:xfrm>
        </p:spPr>
      </p:pic>
    </p:spTree>
    <p:extLst>
      <p:ext uri="{BB962C8B-B14F-4D97-AF65-F5344CB8AC3E}">
        <p14:creationId xmlns:p14="http://schemas.microsoft.com/office/powerpoint/2010/main" val="918060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0BE46-BEB9-4F6A-94BF-99CE2DE7B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Much like in the past, you will go to </a:t>
            </a:r>
            <a:r>
              <a:rPr lang="en-US" sz="3200" dirty="0"/>
              <a:t>elicensing.ri.gov </a:t>
            </a:r>
            <a:r>
              <a:rPr lang="en-US" dirty="0"/>
              <a:t>to get started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5680B2-C5F9-47C3-BA9B-FAEC30F5C6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37" y="863600"/>
            <a:ext cx="6594801" cy="5121275"/>
          </a:xfrm>
        </p:spPr>
      </p:pic>
    </p:spTree>
    <p:extLst>
      <p:ext uri="{BB962C8B-B14F-4D97-AF65-F5344CB8AC3E}">
        <p14:creationId xmlns:p14="http://schemas.microsoft.com/office/powerpoint/2010/main" val="3032204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9B061-9911-473B-ADE4-36DC54DAE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Make sure to select the Quick Renewal on the left, and insert your Credential Number and Pin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40B2BD-9CA6-4CC2-88E4-51E4CD04F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37" y="863600"/>
            <a:ext cx="6594801" cy="5121275"/>
          </a:xfrm>
        </p:spPr>
      </p:pic>
    </p:spTree>
    <p:extLst>
      <p:ext uri="{BB962C8B-B14F-4D97-AF65-F5344CB8AC3E}">
        <p14:creationId xmlns:p14="http://schemas.microsoft.com/office/powerpoint/2010/main" val="1592479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FF8F0-F782-4ACC-A98A-6A383F660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 the very top of the box, you will see the link to renew the license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257041-D15D-4228-AE4A-139AF6C729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37" y="863600"/>
            <a:ext cx="6594801" cy="5121275"/>
          </a:xfrm>
        </p:spPr>
      </p:pic>
    </p:spTree>
    <p:extLst>
      <p:ext uri="{BB962C8B-B14F-4D97-AF65-F5344CB8AC3E}">
        <p14:creationId xmlns:p14="http://schemas.microsoft.com/office/powerpoint/2010/main" val="1768724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62A42-66F8-46AF-8968-D578FBC49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on the Start/Restart button on the left-hand side to begin the renewal process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FF66E5-896A-4DBF-AF29-E327C8583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37" y="863600"/>
            <a:ext cx="6594801" cy="5121275"/>
          </a:xfrm>
        </p:spPr>
      </p:pic>
    </p:spTree>
    <p:extLst>
      <p:ext uri="{BB962C8B-B14F-4D97-AF65-F5344CB8AC3E}">
        <p14:creationId xmlns:p14="http://schemas.microsoft.com/office/powerpoint/2010/main" val="3882159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B7036-5F6D-4C08-A51D-38357DC70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Should you get stuck, here’s contact information. Once you’re ready to begin, click “Next” in the lower left-hand corner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37AF09-B32A-402C-B513-7E801CCD9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37" y="863600"/>
            <a:ext cx="6594801" cy="5121275"/>
          </a:xfrm>
        </p:spPr>
      </p:pic>
    </p:spTree>
    <p:extLst>
      <p:ext uri="{BB962C8B-B14F-4D97-AF65-F5344CB8AC3E}">
        <p14:creationId xmlns:p14="http://schemas.microsoft.com/office/powerpoint/2010/main" val="4060711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B8AE9-DFBD-48CE-90D2-3C12B342C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Anything with a red asterisk next to it is a mandatory field; information, or a selection, must be made before you’re able to continue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CF3D73-6EDA-4AB9-B586-F7E84BFB3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37" y="863600"/>
            <a:ext cx="6594801" cy="5121275"/>
          </a:xfrm>
        </p:spPr>
      </p:pic>
    </p:spTree>
    <p:extLst>
      <p:ext uri="{BB962C8B-B14F-4D97-AF65-F5344CB8AC3E}">
        <p14:creationId xmlns:p14="http://schemas.microsoft.com/office/powerpoint/2010/main" val="1235880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AC6C6-BFB2-49A3-89B7-7338B8A8E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 you get to questions pertaining to your broker, if nothing has changed, GREAT! Select no, and then “Next” in the lower left-hand corner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76E1282-89CC-4A6A-97A3-D1C160541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37" y="863600"/>
            <a:ext cx="6594801" cy="5121275"/>
          </a:xfrm>
        </p:spPr>
      </p:pic>
    </p:spTree>
    <p:extLst>
      <p:ext uri="{BB962C8B-B14F-4D97-AF65-F5344CB8AC3E}">
        <p14:creationId xmlns:p14="http://schemas.microsoft.com/office/powerpoint/2010/main" val="76566954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43</TotalTime>
  <Words>423</Words>
  <Application>Microsoft Office PowerPoint</Application>
  <PresentationFormat>Widescreen</PresentationFormat>
  <Paragraphs>25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Corbel</vt:lpstr>
      <vt:lpstr>Wingdings 2</vt:lpstr>
      <vt:lpstr>Frame</vt:lpstr>
      <vt:lpstr>Real Estate Salespersons Quick Renewal Tab Overview</vt:lpstr>
      <vt:lpstr>The Renewal Letter will look slightly different this time around and will include Credential and Pin</vt:lpstr>
      <vt:lpstr>Much like in the past, you will go to elicensing.ri.gov to get started</vt:lpstr>
      <vt:lpstr>Make sure to select the Quick Renewal on the left, and insert your Credential Number and Pin</vt:lpstr>
      <vt:lpstr>At the very top of the box, you will see the link to renew the license</vt:lpstr>
      <vt:lpstr>Click on the Start/Restart button on the left-hand side to begin the renewal process</vt:lpstr>
      <vt:lpstr>Should you get stuck, here’s contact information. Once you’re ready to begin, click “Next” in the lower left-hand corner</vt:lpstr>
      <vt:lpstr>Anything with a red asterisk next to it is a mandatory field; information, or a selection, must be made before you’re able to continue</vt:lpstr>
      <vt:lpstr>As you get to questions pertaining to your broker, if nothing has changed, GREAT! Select no, and then “Next” in the lower left-hand corner</vt:lpstr>
      <vt:lpstr>However, if you did change brokers since your last license, you will be forced to stop the application, and directed to fill out the appropriate form </vt:lpstr>
      <vt:lpstr>Provide your E&amp;O Insurance provider and expiration date</vt:lpstr>
      <vt:lpstr>Continuing Education and Exemptions</vt:lpstr>
      <vt:lpstr>Continuing Ed and Exemptions (Cont.)</vt:lpstr>
      <vt:lpstr>Criminal History and License Revocation</vt:lpstr>
      <vt:lpstr>Criminal History and License Revocation (Cont.)</vt:lpstr>
      <vt:lpstr>Tax Affidavit Status </vt:lpstr>
      <vt:lpstr>Applicant Certification/ Digital Signature </vt:lpstr>
      <vt:lpstr>Almost Done … Review the application, and, if everything is in order, click on “Add to Invoice” in the lower left-hand corner</vt:lpstr>
      <vt:lpstr>Pay your invoice, and your application is officially submitted!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Estate Salespersons Quick Renewal Tab Overview</dc:title>
  <dc:creator>Bannister, Jorge (DBR)</dc:creator>
  <cp:lastModifiedBy>Bannister, Jorge (DBR)</cp:lastModifiedBy>
  <cp:revision>6</cp:revision>
  <dcterms:created xsi:type="dcterms:W3CDTF">2020-01-24T18:56:19Z</dcterms:created>
  <dcterms:modified xsi:type="dcterms:W3CDTF">2020-01-24T19:39:26Z</dcterms:modified>
</cp:coreProperties>
</file>